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0683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901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868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438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727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9768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0880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3783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0828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42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062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B070B-369D-47DE-BFB3-6A01D3FCF46F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96C75-FDEB-45CF-ADB7-FF750462C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652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429000" y="2499360"/>
            <a:ext cx="21336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Multicultural Education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981200" y="2214372"/>
            <a:ext cx="1447800" cy="8382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848100" y="1376172"/>
            <a:ext cx="1447800" cy="8382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790700" y="3543300"/>
            <a:ext cx="1848612" cy="8382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733800" y="4114800"/>
            <a:ext cx="1676400" cy="8382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410200" y="3543300"/>
            <a:ext cx="2057400" cy="8382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Laws &amp;</a:t>
            </a:r>
          </a:p>
          <a:p>
            <a:pPr algn="ctr"/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619750" y="2095500"/>
            <a:ext cx="1676400" cy="83820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329172" y="1386840"/>
            <a:ext cx="1981200" cy="381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Historical Figures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285482" y="2001012"/>
            <a:ext cx="1711452" cy="381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801112" y="952500"/>
            <a:ext cx="1295400" cy="381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Authorities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727704" y="228600"/>
            <a:ext cx="1295400" cy="381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Holidays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800600" y="777240"/>
            <a:ext cx="1638300" cy="381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Beliefs/Values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62000" y="1604772"/>
            <a:ext cx="838200" cy="381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81000" y="2189988"/>
            <a:ext cx="1066800" cy="381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Clothing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790700" y="1662684"/>
            <a:ext cx="914400" cy="381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27888" y="2862072"/>
            <a:ext cx="1295400" cy="381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Traditions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467600" y="3352800"/>
            <a:ext cx="1371600" cy="518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Hierarchy of Power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520940" y="4114800"/>
            <a:ext cx="1264920" cy="419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Voting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845808" y="4752594"/>
            <a:ext cx="1264920" cy="419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Branches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744724" y="5975604"/>
            <a:ext cx="1905000" cy="419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Dialects/Accents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495800" y="5308092"/>
            <a:ext cx="1264920" cy="419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Alphabet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993892" y="5517642"/>
            <a:ext cx="2286000" cy="419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International Affairs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06324" y="4519422"/>
            <a:ext cx="1295400" cy="419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Climate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153412" y="4764786"/>
            <a:ext cx="1295400" cy="419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Seasons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621792" y="5336286"/>
            <a:ext cx="1295400" cy="419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Landforms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66700" y="3827526"/>
            <a:ext cx="1295400" cy="419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4" idx="0"/>
          </p:cNvCxnSpPr>
          <p:nvPr/>
        </p:nvCxnSpPr>
        <p:spPr>
          <a:xfrm flipV="1">
            <a:off x="4495800" y="2214372"/>
            <a:ext cx="0" cy="2849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5443728" y="2633472"/>
            <a:ext cx="316992" cy="17830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356860" y="3470910"/>
            <a:ext cx="254508" cy="28194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4600194" y="3822192"/>
            <a:ext cx="99060" cy="33909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3385185" y="3505581"/>
            <a:ext cx="235458" cy="21259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3331083" y="2739771"/>
            <a:ext cx="250317" cy="122301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7549896" y="2659380"/>
            <a:ext cx="1008888" cy="381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Wars</a:t>
            </a:r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4968240" y="1158240"/>
            <a:ext cx="160020" cy="30708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14" idx="2"/>
          </p:cNvCxnSpPr>
          <p:nvPr/>
        </p:nvCxnSpPr>
        <p:spPr>
          <a:xfrm flipH="1" flipV="1">
            <a:off x="4375404" y="609600"/>
            <a:ext cx="71628" cy="804291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3639312" y="1311784"/>
            <a:ext cx="215646" cy="32194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 flipV="1">
            <a:off x="2362200" y="1985772"/>
            <a:ext cx="215646" cy="32194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1562100" y="1977200"/>
            <a:ext cx="495300" cy="52216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" idx="2"/>
          </p:cNvCxnSpPr>
          <p:nvPr/>
        </p:nvCxnSpPr>
        <p:spPr>
          <a:xfrm flipH="1" flipV="1">
            <a:off x="1437894" y="2393062"/>
            <a:ext cx="543306" cy="24041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1916239" y="2818638"/>
            <a:ext cx="474345" cy="30937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1553527" y="3805428"/>
            <a:ext cx="474345" cy="30937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1594105" y="4246626"/>
            <a:ext cx="653795" cy="46710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1583056" y="4324350"/>
            <a:ext cx="779144" cy="101422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7" idx="4"/>
          </p:cNvCxnSpPr>
          <p:nvPr/>
        </p:nvCxnSpPr>
        <p:spPr>
          <a:xfrm>
            <a:off x="2715006" y="4381500"/>
            <a:ext cx="8764" cy="43815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3456241" y="4831461"/>
            <a:ext cx="887159" cy="114414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4876800" y="4898136"/>
            <a:ext cx="8764" cy="43815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6329172" y="4225671"/>
            <a:ext cx="318708" cy="1291971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6959634" y="4225671"/>
            <a:ext cx="325848" cy="53911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endCxn id="21" idx="1"/>
          </p:cNvCxnSpPr>
          <p:nvPr/>
        </p:nvCxnSpPr>
        <p:spPr>
          <a:xfrm>
            <a:off x="7195092" y="4062222"/>
            <a:ext cx="325848" cy="26212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endCxn id="20" idx="1"/>
          </p:cNvCxnSpPr>
          <p:nvPr/>
        </p:nvCxnSpPr>
        <p:spPr>
          <a:xfrm flipV="1">
            <a:off x="7082934" y="3611880"/>
            <a:ext cx="384666" cy="14097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6249162" y="1662684"/>
            <a:ext cx="160020" cy="476631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6685788" y="2095500"/>
            <a:ext cx="610362" cy="15868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endCxn id="47" idx="1"/>
          </p:cNvCxnSpPr>
          <p:nvPr/>
        </p:nvCxnSpPr>
        <p:spPr>
          <a:xfrm>
            <a:off x="6867906" y="2844165"/>
            <a:ext cx="681990" cy="571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596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34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Holy Family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mreif</dc:creator>
  <cp:lastModifiedBy>Student</cp:lastModifiedBy>
  <cp:revision>3</cp:revision>
  <dcterms:created xsi:type="dcterms:W3CDTF">2013-02-25T21:53:46Z</dcterms:created>
  <dcterms:modified xsi:type="dcterms:W3CDTF">2013-02-26T01:45:03Z</dcterms:modified>
</cp:coreProperties>
</file>